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3" r:id="rId4"/>
    <p:sldId id="260" r:id="rId5"/>
    <p:sldId id="264" r:id="rId6"/>
    <p:sldId id="262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58C"/>
    <a:srgbClr val="4CC1EC"/>
    <a:srgbClr val="F98F9A"/>
    <a:srgbClr val="EB7C87"/>
    <a:srgbClr val="EF3757"/>
    <a:srgbClr val="FF77BE"/>
    <a:srgbClr val="EC70AC"/>
    <a:srgbClr val="19DA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25"/>
    <p:restoredTop sz="94643"/>
  </p:normalViewPr>
  <p:slideViewPr>
    <p:cSldViewPr snapToGrid="0" snapToObjects="1">
      <p:cViewPr>
        <p:scale>
          <a:sx n="90" d="100"/>
          <a:sy n="90" d="100"/>
        </p:scale>
        <p:origin x="104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00021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440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39153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82631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09841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4691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92136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84829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728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70316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80226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3CC22-DAD5-F54D-A54E-37296425192E}" type="datetimeFigureOut">
              <a:rPr kumimoji="1" lang="zh-TW" altLang="en-US" smtClean="0"/>
              <a:t>2017/4/14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FA4730-5C3A-9F48-A814-C571EDA8D97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00716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20153"/>
            <a:ext cx="12192000" cy="785236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4028" y="2186402"/>
            <a:ext cx="3243943" cy="104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578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206829" y="511237"/>
            <a:ext cx="2479382" cy="184666"/>
          </a:xfrm>
          <a:prstGeom prst="rect">
            <a:avLst/>
          </a:prstGeom>
          <a:solidFill>
            <a:srgbClr val="EC70AC">
              <a:alpha val="4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315686" y="326571"/>
            <a:ext cx="3080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Black" charset="-120"/>
                <a:ea typeface="Noto Sans CJK TC Black" charset="-120"/>
                <a:cs typeface="Noto Sans CJK TC Black" charset="-120"/>
              </a:rPr>
              <a:t>F</a:t>
            </a:r>
            <a:r>
              <a:rPr kumimoji="1"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Black" charset="-120"/>
                <a:ea typeface="Noto Sans CJK TC Black" charset="-120"/>
                <a:cs typeface="Noto Sans CJK TC Black" charset="-120"/>
              </a:rPr>
              <a:t>unctional Map</a:t>
            </a:r>
            <a:endParaRPr kumimoji="1" lang="en-US" altLang="zh-TW" dirty="0" smtClean="0">
              <a:solidFill>
                <a:schemeClr val="bg1">
                  <a:lumMod val="50000"/>
                </a:schemeClr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30" y="1623877"/>
            <a:ext cx="11456894" cy="319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082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206829" y="511237"/>
            <a:ext cx="1959429" cy="184666"/>
          </a:xfrm>
          <a:prstGeom prst="rect">
            <a:avLst/>
          </a:prstGeom>
          <a:solidFill>
            <a:srgbClr val="EC70AC">
              <a:alpha val="4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302" y="1251857"/>
            <a:ext cx="2320648" cy="4604656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15686" y="326571"/>
            <a:ext cx="3080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Black" charset="-120"/>
                <a:ea typeface="Noto Sans CJK TC Black" charset="-120"/>
                <a:cs typeface="Noto Sans CJK TC Black" charset="-120"/>
              </a:rPr>
              <a:t>Main Page</a:t>
            </a:r>
            <a:endParaRPr kumimoji="1" lang="en-US" altLang="zh-TW" dirty="0" smtClean="0">
              <a:solidFill>
                <a:schemeClr val="bg1">
                  <a:lumMod val="50000"/>
                </a:schemeClr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051543" y="6043135"/>
            <a:ext cx="986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Browse</a:t>
            </a:r>
            <a:endParaRPr lang="zh-TW" altLang="en-US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416" y="1251857"/>
            <a:ext cx="2320648" cy="4604654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480363" y="6043134"/>
            <a:ext cx="172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Shopping Cart</a:t>
            </a:r>
            <a:endParaRPr lang="zh-TW" altLang="en-US" dirty="0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2530" y="1251858"/>
            <a:ext cx="2320647" cy="4604654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9530346" y="6043135"/>
            <a:ext cx="1225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My Pinkoi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12263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206829" y="511237"/>
            <a:ext cx="1959429" cy="184666"/>
          </a:xfrm>
          <a:prstGeom prst="rect">
            <a:avLst/>
          </a:prstGeom>
          <a:solidFill>
            <a:srgbClr val="EC70AC">
              <a:alpha val="4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791" y="667121"/>
            <a:ext cx="2709396" cy="5376014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15686" y="326571"/>
            <a:ext cx="3389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Black" charset="-120"/>
                <a:ea typeface="Noto Sans CJK TC Black" charset="-120"/>
                <a:cs typeface="Noto Sans CJK TC Black" charset="-120"/>
              </a:rPr>
              <a:t>Wireframe</a:t>
            </a:r>
            <a:endParaRPr kumimoji="1" lang="en-US" altLang="zh-TW" dirty="0" smtClean="0">
              <a:solidFill>
                <a:schemeClr val="bg1">
                  <a:lumMod val="50000"/>
                </a:schemeClr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948734" y="348362"/>
            <a:ext cx="1649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b="1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Browse Page</a:t>
            </a:r>
            <a:endParaRPr lang="zh-TW" altLang="en-US" b="1" dirty="0"/>
          </a:p>
        </p:txBody>
      </p:sp>
      <p:sp>
        <p:nvSpPr>
          <p:cNvPr id="2" name="文字方塊 1"/>
          <p:cNvSpPr txBox="1"/>
          <p:nvPr/>
        </p:nvSpPr>
        <p:spPr>
          <a:xfrm>
            <a:off x="3311925" y="1322605"/>
            <a:ext cx="119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搜尋</a:t>
            </a:r>
            <a:r>
              <a:rPr kumimoji="1" lang="en-US" altLang="zh-TW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 </a:t>
            </a:r>
            <a:r>
              <a:rPr kumimoji="1" lang="en-US" altLang="zh-TW" dirty="0" err="1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btn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1083657" y="1582247"/>
            <a:ext cx="2035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橫向滾動分類選單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cxnSp>
        <p:nvCxnSpPr>
          <p:cNvPr id="20" name="直線箭頭接點 19"/>
          <p:cNvCxnSpPr>
            <a:stCxn id="18" idx="3"/>
            <a:endCxn id="73" idx="1"/>
          </p:cNvCxnSpPr>
          <p:nvPr/>
        </p:nvCxnSpPr>
        <p:spPr>
          <a:xfrm>
            <a:off x="3119130" y="1766913"/>
            <a:ext cx="1896624" cy="0"/>
          </a:xfrm>
          <a:prstGeom prst="straightConnector1">
            <a:avLst/>
          </a:prstGeom>
          <a:ln w="28575" cap="rnd">
            <a:solidFill>
              <a:srgbClr val="FF558C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3484243" y="1802359"/>
            <a:ext cx="1023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篩選</a:t>
            </a:r>
            <a:r>
              <a:rPr kumimoji="1" lang="en-US" altLang="zh-TW" dirty="0" err="1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btn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cxnSp>
        <p:nvCxnSpPr>
          <p:cNvPr id="26" name="直線箭頭接點 25"/>
          <p:cNvCxnSpPr>
            <a:stCxn id="25" idx="3"/>
          </p:cNvCxnSpPr>
          <p:nvPr/>
        </p:nvCxnSpPr>
        <p:spPr>
          <a:xfrm flipV="1">
            <a:off x="4507678" y="1987024"/>
            <a:ext cx="612962" cy="1"/>
          </a:xfrm>
          <a:prstGeom prst="straightConnector1">
            <a:avLst/>
          </a:prstGeom>
          <a:ln w="28575" cap="rnd">
            <a:solidFill>
              <a:srgbClr val="FF558C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/>
          <p:cNvSpPr txBox="1"/>
          <p:nvPr/>
        </p:nvSpPr>
        <p:spPr>
          <a:xfrm>
            <a:off x="2689412" y="2317837"/>
            <a:ext cx="1818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下拉式</a:t>
            </a:r>
            <a:r>
              <a:rPr kumimoji="1" lang="zh-TW" altLang="en-US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分類選單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44" name="文字方塊 43"/>
          <p:cNvSpPr txBox="1"/>
          <p:nvPr/>
        </p:nvSpPr>
        <p:spPr>
          <a:xfrm>
            <a:off x="7983955" y="1772613"/>
            <a:ext cx="3472659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切換顯示</a:t>
            </a:r>
            <a:r>
              <a:rPr kumimoji="1" lang="en-US" altLang="zh-TW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 </a:t>
            </a:r>
            <a:r>
              <a:rPr kumimoji="1" lang="en-US" altLang="zh-TW" dirty="0" err="1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btn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cxnSp>
        <p:nvCxnSpPr>
          <p:cNvPr id="47" name="直線箭頭接點 46"/>
          <p:cNvCxnSpPr>
            <a:endCxn id="44" idx="1"/>
          </p:cNvCxnSpPr>
          <p:nvPr/>
        </p:nvCxnSpPr>
        <p:spPr>
          <a:xfrm>
            <a:off x="7298750" y="1957279"/>
            <a:ext cx="685205" cy="0"/>
          </a:xfrm>
          <a:prstGeom prst="straightConnector1">
            <a:avLst/>
          </a:prstGeom>
          <a:ln w="28575" cap="rnd">
            <a:solidFill>
              <a:srgbClr val="FF558C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字方塊 51"/>
          <p:cNvSpPr txBox="1"/>
          <p:nvPr/>
        </p:nvSpPr>
        <p:spPr>
          <a:xfrm>
            <a:off x="7983955" y="2185751"/>
            <a:ext cx="3472659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排序方式 </a:t>
            </a:r>
            <a:r>
              <a:rPr kumimoji="1" lang="en-US" altLang="zh-TW" dirty="0" err="1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btn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53" name="文字方塊 52"/>
          <p:cNvSpPr txBox="1"/>
          <p:nvPr/>
        </p:nvSpPr>
        <p:spPr>
          <a:xfrm>
            <a:off x="3302971" y="3835962"/>
            <a:ext cx="1204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商品照片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cxnSp>
        <p:nvCxnSpPr>
          <p:cNvPr id="54" name="直線箭頭接點 53"/>
          <p:cNvCxnSpPr>
            <a:stCxn id="53" idx="3"/>
          </p:cNvCxnSpPr>
          <p:nvPr/>
        </p:nvCxnSpPr>
        <p:spPr>
          <a:xfrm flipV="1">
            <a:off x="4507678" y="4007232"/>
            <a:ext cx="894905" cy="13396"/>
          </a:xfrm>
          <a:prstGeom prst="straightConnector1">
            <a:avLst/>
          </a:prstGeom>
          <a:ln w="28575" cap="rnd">
            <a:solidFill>
              <a:srgbClr val="FF558C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字方塊 57"/>
          <p:cNvSpPr txBox="1"/>
          <p:nvPr/>
        </p:nvSpPr>
        <p:spPr>
          <a:xfrm>
            <a:off x="7983955" y="3702386"/>
            <a:ext cx="1204707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商品名稱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63" name="文字方塊 62"/>
          <p:cNvSpPr txBox="1"/>
          <p:nvPr/>
        </p:nvSpPr>
        <p:spPr>
          <a:xfrm>
            <a:off x="7983955" y="4009746"/>
            <a:ext cx="1593370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拍賣商家名稱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cxnSp>
        <p:nvCxnSpPr>
          <p:cNvPr id="64" name="直線箭頭接點 63"/>
          <p:cNvCxnSpPr>
            <a:endCxn id="63" idx="1"/>
          </p:cNvCxnSpPr>
          <p:nvPr/>
        </p:nvCxnSpPr>
        <p:spPr>
          <a:xfrm flipV="1">
            <a:off x="6316394" y="4194412"/>
            <a:ext cx="1667561" cy="10882"/>
          </a:xfrm>
          <a:prstGeom prst="straightConnector1">
            <a:avLst/>
          </a:prstGeom>
          <a:ln w="28575" cap="rnd">
            <a:solidFill>
              <a:srgbClr val="FF558C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字方塊 68"/>
          <p:cNvSpPr txBox="1"/>
          <p:nvPr/>
        </p:nvSpPr>
        <p:spPr>
          <a:xfrm>
            <a:off x="7983955" y="4379078"/>
            <a:ext cx="1593370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拍賣金額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81" name="文字方塊 80"/>
          <p:cNvSpPr txBox="1"/>
          <p:nvPr/>
        </p:nvSpPr>
        <p:spPr>
          <a:xfrm>
            <a:off x="2111189" y="5647765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Shopping </a:t>
            </a:r>
            <a:r>
              <a:rPr kumimoji="1" lang="en-US" altLang="zh-TW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Cart Page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83" name="文字方塊 82"/>
          <p:cNvSpPr txBox="1"/>
          <p:nvPr/>
        </p:nvSpPr>
        <p:spPr>
          <a:xfrm>
            <a:off x="2858736" y="5045784"/>
            <a:ext cx="164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Browse Page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cxnSp>
        <p:nvCxnSpPr>
          <p:cNvPr id="84" name="直線箭頭接點 83"/>
          <p:cNvCxnSpPr/>
          <p:nvPr/>
        </p:nvCxnSpPr>
        <p:spPr>
          <a:xfrm>
            <a:off x="4507677" y="5230450"/>
            <a:ext cx="763570" cy="18077"/>
          </a:xfrm>
          <a:prstGeom prst="straightConnector1">
            <a:avLst/>
          </a:prstGeom>
          <a:ln w="28575" cap="rnd">
            <a:solidFill>
              <a:srgbClr val="FF558C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字方塊 85"/>
          <p:cNvSpPr txBox="1"/>
          <p:nvPr/>
        </p:nvSpPr>
        <p:spPr>
          <a:xfrm>
            <a:off x="7983955" y="5063861"/>
            <a:ext cx="2141680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My </a:t>
            </a:r>
            <a:r>
              <a:rPr kumimoji="1" lang="en-US" altLang="zh-TW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Pinkoi Page</a:t>
            </a:r>
            <a:endParaRPr kumimoji="1" lang="zh-TW" altLang="en-US" dirty="0">
              <a:solidFill>
                <a:srgbClr val="FF558C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cxnSp>
        <p:nvCxnSpPr>
          <p:cNvPr id="87" name="直線箭頭接點 86"/>
          <p:cNvCxnSpPr>
            <a:endCxn id="86" idx="1"/>
          </p:cNvCxnSpPr>
          <p:nvPr/>
        </p:nvCxnSpPr>
        <p:spPr>
          <a:xfrm>
            <a:off x="7298750" y="5248527"/>
            <a:ext cx="685205" cy="0"/>
          </a:xfrm>
          <a:prstGeom prst="straightConnector1">
            <a:avLst/>
          </a:prstGeom>
          <a:ln w="28575" cap="rnd">
            <a:solidFill>
              <a:srgbClr val="FF558C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箭頭接點 31"/>
          <p:cNvCxnSpPr>
            <a:endCxn id="58" idx="1"/>
          </p:cNvCxnSpPr>
          <p:nvPr/>
        </p:nvCxnSpPr>
        <p:spPr>
          <a:xfrm>
            <a:off x="7068318" y="3886427"/>
            <a:ext cx="915637" cy="625"/>
          </a:xfrm>
          <a:prstGeom prst="straightConnector1">
            <a:avLst/>
          </a:prstGeom>
          <a:ln w="28575" cap="rnd">
            <a:solidFill>
              <a:srgbClr val="FF558C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肘形接點 9"/>
          <p:cNvCxnSpPr>
            <a:endCxn id="69" idx="1"/>
          </p:cNvCxnSpPr>
          <p:nvPr/>
        </p:nvCxnSpPr>
        <p:spPr>
          <a:xfrm>
            <a:off x="6316394" y="4450682"/>
            <a:ext cx="1667561" cy="113062"/>
          </a:xfrm>
          <a:prstGeom prst="bentConnector3">
            <a:avLst>
              <a:gd name="adj1" fmla="val 50000"/>
            </a:avLst>
          </a:prstGeom>
          <a:ln w="28575">
            <a:solidFill>
              <a:srgbClr val="FF55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接點 40"/>
          <p:cNvCxnSpPr>
            <a:endCxn id="52" idx="1"/>
          </p:cNvCxnSpPr>
          <p:nvPr/>
        </p:nvCxnSpPr>
        <p:spPr>
          <a:xfrm>
            <a:off x="7052394" y="2087277"/>
            <a:ext cx="931561" cy="283140"/>
          </a:xfrm>
          <a:prstGeom prst="bentConnector3">
            <a:avLst>
              <a:gd name="adj1" fmla="val 921"/>
            </a:avLst>
          </a:prstGeom>
          <a:ln w="28575">
            <a:solidFill>
              <a:srgbClr val="FF55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箭頭接點 58"/>
          <p:cNvCxnSpPr>
            <a:stCxn id="2" idx="3"/>
          </p:cNvCxnSpPr>
          <p:nvPr/>
        </p:nvCxnSpPr>
        <p:spPr>
          <a:xfrm flipV="1">
            <a:off x="4507678" y="1505152"/>
            <a:ext cx="612962" cy="2119"/>
          </a:xfrm>
          <a:prstGeom prst="straightConnector1">
            <a:avLst/>
          </a:prstGeom>
          <a:ln w="28575" cap="rnd">
            <a:solidFill>
              <a:srgbClr val="FF558C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接點 61"/>
          <p:cNvCxnSpPr>
            <a:endCxn id="29" idx="3"/>
          </p:cNvCxnSpPr>
          <p:nvPr/>
        </p:nvCxnSpPr>
        <p:spPr>
          <a:xfrm rot="10800000" flipV="1">
            <a:off x="4507679" y="2044917"/>
            <a:ext cx="1243928" cy="457586"/>
          </a:xfrm>
          <a:prstGeom prst="bentConnector3">
            <a:avLst>
              <a:gd name="adj1" fmla="val 1354"/>
            </a:avLst>
          </a:prstGeom>
          <a:ln w="28575">
            <a:solidFill>
              <a:srgbClr val="FF55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肘形接點 74"/>
          <p:cNvCxnSpPr>
            <a:endCxn id="81" idx="3"/>
          </p:cNvCxnSpPr>
          <p:nvPr/>
        </p:nvCxnSpPr>
        <p:spPr>
          <a:xfrm rot="10800000" flipV="1">
            <a:off x="4507679" y="5248527"/>
            <a:ext cx="1753636" cy="583904"/>
          </a:xfrm>
          <a:prstGeom prst="bentConnector3">
            <a:avLst>
              <a:gd name="adj1" fmla="val 157"/>
            </a:avLst>
          </a:prstGeom>
          <a:ln w="28575">
            <a:solidFill>
              <a:srgbClr val="FF55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矩形 72"/>
          <p:cNvSpPr/>
          <p:nvPr/>
        </p:nvSpPr>
        <p:spPr>
          <a:xfrm>
            <a:off x="5015754" y="1691937"/>
            <a:ext cx="2393576" cy="149952"/>
          </a:xfrm>
          <a:prstGeom prst="rect">
            <a:avLst/>
          </a:prstGeom>
          <a:noFill/>
          <a:ln w="28575">
            <a:solidFill>
              <a:srgbClr val="FF55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30198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206829" y="511237"/>
            <a:ext cx="1959429" cy="184666"/>
          </a:xfrm>
          <a:prstGeom prst="rect">
            <a:avLst/>
          </a:prstGeom>
          <a:solidFill>
            <a:srgbClr val="EC70AC">
              <a:alpha val="4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91" y="1288745"/>
            <a:ext cx="1186465" cy="2354197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15686" y="326571"/>
            <a:ext cx="4888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Black" charset="-120"/>
                <a:ea typeface="Noto Sans CJK TC Black" charset="-120"/>
                <a:cs typeface="Noto Sans CJK TC Black" charset="-120"/>
              </a:rPr>
              <a:t>Use case 1</a:t>
            </a:r>
            <a:endParaRPr kumimoji="1" lang="en-US" altLang="zh-TW" dirty="0" smtClean="0">
              <a:solidFill>
                <a:schemeClr val="bg1">
                  <a:lumMod val="65000"/>
                </a:schemeClr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6" name="橢圓 5"/>
          <p:cNvSpPr/>
          <p:nvPr/>
        </p:nvSpPr>
        <p:spPr>
          <a:xfrm>
            <a:off x="731290" y="3089151"/>
            <a:ext cx="280910" cy="280910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4" name="圖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193" y="1288745"/>
            <a:ext cx="1186465" cy="2354197"/>
          </a:xfrm>
          <a:prstGeom prst="rect">
            <a:avLst/>
          </a:prstGeom>
        </p:spPr>
      </p:pic>
      <p:cxnSp>
        <p:nvCxnSpPr>
          <p:cNvPr id="10" name="直線箭頭接點 9"/>
          <p:cNvCxnSpPr>
            <a:stCxn id="4" idx="3"/>
            <a:endCxn id="34" idx="1"/>
          </p:cNvCxnSpPr>
          <p:nvPr/>
        </p:nvCxnSpPr>
        <p:spPr>
          <a:xfrm>
            <a:off x="1789856" y="2465844"/>
            <a:ext cx="4843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橢圓 38"/>
          <p:cNvSpPr/>
          <p:nvPr/>
        </p:nvSpPr>
        <p:spPr>
          <a:xfrm>
            <a:off x="2295030" y="1553589"/>
            <a:ext cx="244677" cy="244677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41" name="圖片 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745" y="1288746"/>
            <a:ext cx="1186464" cy="2354194"/>
          </a:xfrm>
          <a:prstGeom prst="rect">
            <a:avLst/>
          </a:prstGeom>
        </p:spPr>
      </p:pic>
      <p:sp>
        <p:nvSpPr>
          <p:cNvPr id="42" name="橢圓 41"/>
          <p:cNvSpPr/>
          <p:nvPr/>
        </p:nvSpPr>
        <p:spPr>
          <a:xfrm>
            <a:off x="4138479" y="1553589"/>
            <a:ext cx="244677" cy="244677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 smtClean="0"/>
              <a:t>A</a:t>
            </a:r>
            <a:endParaRPr kumimoji="1" lang="zh-TW" altLang="en-US" sz="1200" dirty="0"/>
          </a:p>
        </p:txBody>
      </p:sp>
      <p:sp>
        <p:nvSpPr>
          <p:cNvPr id="43" name="矩形 42"/>
          <p:cNvSpPr/>
          <p:nvPr/>
        </p:nvSpPr>
        <p:spPr>
          <a:xfrm>
            <a:off x="5158744" y="2038879"/>
            <a:ext cx="61391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輸入</a:t>
            </a:r>
            <a:endParaRPr kumimoji="1" lang="en-US" altLang="zh-TW" sz="1050" dirty="0" smtClean="0">
              <a:solidFill>
                <a:srgbClr val="00B0F0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  <a:p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關鍵字</a:t>
            </a:r>
            <a:endParaRPr lang="zh-TW" altLang="en-US" sz="1050" dirty="0">
              <a:solidFill>
                <a:srgbClr val="00B0F0"/>
              </a:solidFill>
            </a:endParaRPr>
          </a:p>
        </p:txBody>
      </p:sp>
      <p:pic>
        <p:nvPicPr>
          <p:cNvPr id="48" name="圖片 4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749" y="1288745"/>
            <a:ext cx="1186464" cy="2354195"/>
          </a:xfrm>
          <a:prstGeom prst="rect">
            <a:avLst/>
          </a:prstGeom>
        </p:spPr>
      </p:pic>
      <p:cxnSp>
        <p:nvCxnSpPr>
          <p:cNvPr id="49" name="直線箭頭接點 48"/>
          <p:cNvCxnSpPr>
            <a:stCxn id="21" idx="3"/>
            <a:endCxn id="48" idx="1"/>
          </p:cNvCxnSpPr>
          <p:nvPr/>
        </p:nvCxnSpPr>
        <p:spPr>
          <a:xfrm flipV="1">
            <a:off x="6558504" y="2465843"/>
            <a:ext cx="458245" cy="4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橢圓 49"/>
          <p:cNvSpPr/>
          <p:nvPr/>
        </p:nvSpPr>
        <p:spPr>
          <a:xfrm>
            <a:off x="7223897" y="2311372"/>
            <a:ext cx="172488" cy="172488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56" name="圖片 5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617" y="1286227"/>
            <a:ext cx="1186464" cy="2354195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0626236" y="3784239"/>
            <a:ext cx="12337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600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搜尋完成！</a:t>
            </a:r>
            <a:endParaRPr lang="zh-TW" altLang="en-US" sz="1600" dirty="0"/>
          </a:p>
        </p:txBody>
      </p:sp>
      <p:pic>
        <p:nvPicPr>
          <p:cNvPr id="60" name="圖片 5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840" y="1293377"/>
            <a:ext cx="1186464" cy="2354195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1948734" y="34836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b="1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收尋商品</a:t>
            </a:r>
            <a:endParaRPr lang="zh-TW" altLang="en-US" b="1" dirty="0"/>
          </a:p>
        </p:txBody>
      </p:sp>
      <p:cxnSp>
        <p:nvCxnSpPr>
          <p:cNvPr id="14" name="直線接點 13"/>
          <p:cNvCxnSpPr>
            <a:stCxn id="41" idx="3"/>
            <a:endCxn id="21" idx="1"/>
          </p:cNvCxnSpPr>
          <p:nvPr/>
        </p:nvCxnSpPr>
        <p:spPr>
          <a:xfrm>
            <a:off x="5194209" y="2465844"/>
            <a:ext cx="534252" cy="46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菱形 20"/>
          <p:cNvSpPr/>
          <p:nvPr/>
        </p:nvSpPr>
        <p:spPr>
          <a:xfrm>
            <a:off x="5728461" y="2118725"/>
            <a:ext cx="830043" cy="703501"/>
          </a:xfrm>
          <a:prstGeom prst="diamon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7" name="矩形 66"/>
          <p:cNvSpPr/>
          <p:nvPr/>
        </p:nvSpPr>
        <p:spPr>
          <a:xfrm>
            <a:off x="5769228" y="2265752"/>
            <a:ext cx="77569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是否有</a:t>
            </a:r>
          </a:p>
          <a:p>
            <a:pPr algn="ctr"/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相關搜尋</a:t>
            </a:r>
            <a:endParaRPr lang="zh-TW" altLang="en-US" sz="1050" dirty="0"/>
          </a:p>
        </p:txBody>
      </p:sp>
      <p:sp>
        <p:nvSpPr>
          <p:cNvPr id="30" name="矩形 29"/>
          <p:cNvSpPr/>
          <p:nvPr/>
        </p:nvSpPr>
        <p:spPr>
          <a:xfrm>
            <a:off x="6595335" y="2188262"/>
            <a:ext cx="27096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是</a:t>
            </a:r>
            <a:endParaRPr lang="zh-TW" altLang="en-US" sz="1000" dirty="0"/>
          </a:p>
        </p:txBody>
      </p:sp>
      <p:cxnSp>
        <p:nvCxnSpPr>
          <p:cNvPr id="73" name="直線箭頭接點 72"/>
          <p:cNvCxnSpPr>
            <a:stCxn id="21" idx="2"/>
            <a:endCxn id="77" idx="0"/>
          </p:cNvCxnSpPr>
          <p:nvPr/>
        </p:nvCxnSpPr>
        <p:spPr>
          <a:xfrm flipH="1">
            <a:off x="6141210" y="2822226"/>
            <a:ext cx="2273" cy="1131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矩形 74"/>
          <p:cNvSpPr/>
          <p:nvPr/>
        </p:nvSpPr>
        <p:spPr>
          <a:xfrm>
            <a:off x="5881274" y="3041442"/>
            <a:ext cx="27096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否</a:t>
            </a:r>
            <a:endParaRPr lang="zh-TW" altLang="en-US" sz="1000" dirty="0"/>
          </a:p>
        </p:txBody>
      </p:sp>
      <p:pic>
        <p:nvPicPr>
          <p:cNvPr id="77" name="圖片 7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978" y="3953517"/>
            <a:ext cx="1186463" cy="2354193"/>
          </a:xfrm>
          <a:prstGeom prst="rect">
            <a:avLst/>
          </a:prstGeom>
        </p:spPr>
      </p:pic>
      <p:sp>
        <p:nvSpPr>
          <p:cNvPr id="79" name="矩形 78"/>
          <p:cNvSpPr/>
          <p:nvPr/>
        </p:nvSpPr>
        <p:spPr>
          <a:xfrm>
            <a:off x="1744549" y="2063110"/>
            <a:ext cx="7160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000" dirty="0" smtClean="0">
                <a:solidFill>
                  <a:srgbClr val="00B0F0"/>
                </a:solidFill>
              </a:rPr>
              <a:t>點擊</a:t>
            </a:r>
            <a:endParaRPr lang="en-US" altLang="zh-TW" sz="1000" dirty="0" smtClean="0">
              <a:solidFill>
                <a:srgbClr val="00B0F0"/>
              </a:solidFill>
            </a:endParaRPr>
          </a:p>
          <a:p>
            <a:r>
              <a:rPr lang="en-US" altLang="zh-TW" sz="1000" dirty="0" smtClean="0">
                <a:solidFill>
                  <a:srgbClr val="00B0F0"/>
                </a:solidFill>
              </a:rPr>
              <a:t>Browse</a:t>
            </a:r>
            <a:endParaRPr lang="zh-TW" altLang="en-US" sz="1000" dirty="0">
              <a:solidFill>
                <a:srgbClr val="00B0F0"/>
              </a:solidFill>
            </a:endParaRPr>
          </a:p>
        </p:txBody>
      </p:sp>
      <p:cxnSp>
        <p:nvCxnSpPr>
          <p:cNvPr id="80" name="直線箭頭接點 79"/>
          <p:cNvCxnSpPr>
            <a:stCxn id="34" idx="3"/>
            <a:endCxn id="41" idx="1"/>
          </p:cNvCxnSpPr>
          <p:nvPr/>
        </p:nvCxnSpPr>
        <p:spPr>
          <a:xfrm>
            <a:off x="3460658" y="2465844"/>
            <a:ext cx="5470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3405082" y="2070366"/>
            <a:ext cx="7151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</a:t>
            </a:r>
          </a:p>
          <a:p>
            <a:r>
              <a:rPr kumimoji="1" lang="en-US" altLang="zh-TW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Search</a:t>
            </a:r>
          </a:p>
        </p:txBody>
      </p:sp>
      <p:cxnSp>
        <p:nvCxnSpPr>
          <p:cNvPr id="88" name="直線箭頭接點 87"/>
          <p:cNvCxnSpPr>
            <a:stCxn id="48" idx="3"/>
            <a:endCxn id="56" idx="1"/>
          </p:cNvCxnSpPr>
          <p:nvPr/>
        </p:nvCxnSpPr>
        <p:spPr>
          <a:xfrm flipV="1">
            <a:off x="8203213" y="2463325"/>
            <a:ext cx="677404" cy="2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箭頭接點 89"/>
          <p:cNvCxnSpPr>
            <a:stCxn id="56" idx="3"/>
            <a:endCxn id="60" idx="1"/>
          </p:cNvCxnSpPr>
          <p:nvPr/>
        </p:nvCxnSpPr>
        <p:spPr>
          <a:xfrm>
            <a:off x="10067081" y="2463325"/>
            <a:ext cx="505759" cy="7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3" name="圖片 9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116" y="3953516"/>
            <a:ext cx="1186463" cy="2354193"/>
          </a:xfrm>
          <a:prstGeom prst="rect">
            <a:avLst/>
          </a:prstGeom>
        </p:spPr>
      </p:pic>
      <p:cxnSp>
        <p:nvCxnSpPr>
          <p:cNvPr id="95" name="直線箭頭接點 94"/>
          <p:cNvCxnSpPr>
            <a:stCxn id="77" idx="3"/>
            <a:endCxn id="93" idx="1"/>
          </p:cNvCxnSpPr>
          <p:nvPr/>
        </p:nvCxnSpPr>
        <p:spPr>
          <a:xfrm flipV="1">
            <a:off x="6734441" y="5130613"/>
            <a:ext cx="64167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6706121" y="4691833"/>
            <a:ext cx="6256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</a:t>
            </a:r>
          </a:p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搜尋</a:t>
            </a:r>
            <a:endParaRPr lang="zh-TW" altLang="en-US" sz="1000" dirty="0">
              <a:solidFill>
                <a:srgbClr val="00B0F0"/>
              </a:solidFill>
            </a:endParaRPr>
          </a:p>
        </p:txBody>
      </p:sp>
      <p:cxnSp>
        <p:nvCxnSpPr>
          <p:cNvPr id="68" name="肘形接點 67"/>
          <p:cNvCxnSpPr>
            <a:stCxn id="93" idx="3"/>
            <a:endCxn id="34" idx="2"/>
          </p:cNvCxnSpPr>
          <p:nvPr/>
        </p:nvCxnSpPr>
        <p:spPr>
          <a:xfrm flipH="1" flipV="1">
            <a:off x="2867426" y="3642942"/>
            <a:ext cx="5695153" cy="1487671"/>
          </a:xfrm>
          <a:prstGeom prst="bentConnector4">
            <a:avLst>
              <a:gd name="adj1" fmla="val -11334"/>
              <a:gd name="adj2" fmla="val -966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矩形 96"/>
          <p:cNvSpPr/>
          <p:nvPr/>
        </p:nvSpPr>
        <p:spPr>
          <a:xfrm>
            <a:off x="8584449" y="4691833"/>
            <a:ext cx="8242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</a:t>
            </a:r>
            <a:r>
              <a:rPr kumimoji="1" lang="en-US" altLang="zh-TW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Cancel</a:t>
            </a:r>
            <a:endParaRPr lang="zh-TW" altLang="en-US" sz="1000" dirty="0">
              <a:solidFill>
                <a:srgbClr val="00B0F0"/>
              </a:solidFill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8194320" y="2070366"/>
            <a:ext cx="7151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</a:t>
            </a:r>
          </a:p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相關搜尋</a:t>
            </a:r>
            <a:endParaRPr kumimoji="1" lang="en-US" altLang="zh-TW" sz="1000" dirty="0" smtClean="0">
              <a:solidFill>
                <a:srgbClr val="00B0F0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136" name="橢圓 135"/>
          <p:cNvSpPr/>
          <p:nvPr/>
        </p:nvSpPr>
        <p:spPr>
          <a:xfrm>
            <a:off x="9356958" y="2188262"/>
            <a:ext cx="244677" cy="244677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2" name="矩形 141"/>
          <p:cNvSpPr/>
          <p:nvPr/>
        </p:nvSpPr>
        <p:spPr>
          <a:xfrm>
            <a:off x="10016102" y="2070366"/>
            <a:ext cx="7151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</a:t>
            </a:r>
          </a:p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商品</a:t>
            </a:r>
            <a:endParaRPr kumimoji="1" lang="en-US" altLang="zh-TW" sz="1000" dirty="0" smtClean="0">
              <a:solidFill>
                <a:srgbClr val="00B0F0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144" name="橢圓 143"/>
          <p:cNvSpPr/>
          <p:nvPr/>
        </p:nvSpPr>
        <p:spPr>
          <a:xfrm>
            <a:off x="8246429" y="4245662"/>
            <a:ext cx="244677" cy="244677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5" name="橢圓 144"/>
          <p:cNvSpPr/>
          <p:nvPr/>
        </p:nvSpPr>
        <p:spPr>
          <a:xfrm>
            <a:off x="6422585" y="5832415"/>
            <a:ext cx="244677" cy="244677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44" name="肘形接點 43"/>
          <p:cNvCxnSpPr>
            <a:stCxn id="41" idx="0"/>
            <a:endCxn id="56" idx="0"/>
          </p:cNvCxnSpPr>
          <p:nvPr/>
        </p:nvCxnSpPr>
        <p:spPr>
          <a:xfrm rot="5400000" flipH="1" flipV="1">
            <a:off x="7036154" y="-1148949"/>
            <a:ext cx="2519" cy="4872872"/>
          </a:xfrm>
          <a:prstGeom prst="bentConnector3">
            <a:avLst>
              <a:gd name="adj1" fmla="val 9175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橢圓 44"/>
          <p:cNvSpPr/>
          <p:nvPr/>
        </p:nvSpPr>
        <p:spPr>
          <a:xfrm>
            <a:off x="4278522" y="2432939"/>
            <a:ext cx="244677" cy="244677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/>
              <a:t>B</a:t>
            </a:r>
            <a:endParaRPr kumimoji="1" lang="zh-TW" altLang="en-US" sz="1200" dirty="0"/>
          </a:p>
        </p:txBody>
      </p:sp>
      <p:sp>
        <p:nvSpPr>
          <p:cNvPr id="46" name="矩形 45"/>
          <p:cNvSpPr/>
          <p:nvPr/>
        </p:nvSpPr>
        <p:spPr>
          <a:xfrm>
            <a:off x="4700709" y="814670"/>
            <a:ext cx="106851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5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點擊熱門搜尋</a:t>
            </a:r>
            <a:endParaRPr kumimoji="1" lang="en-US" altLang="zh-TW" sz="1050" dirty="0" smtClean="0">
              <a:solidFill>
                <a:srgbClr val="00B0F0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47" name="橢圓 46"/>
          <p:cNvSpPr/>
          <p:nvPr/>
        </p:nvSpPr>
        <p:spPr>
          <a:xfrm>
            <a:off x="4638633" y="855859"/>
            <a:ext cx="125910" cy="125910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900" dirty="0" smtClean="0"/>
              <a:t>B</a:t>
            </a:r>
            <a:endParaRPr kumimoji="1" lang="zh-TW" altLang="en-US" sz="900" dirty="0"/>
          </a:p>
        </p:txBody>
      </p:sp>
      <p:sp>
        <p:nvSpPr>
          <p:cNvPr id="51" name="橢圓 50"/>
          <p:cNvSpPr/>
          <p:nvPr/>
        </p:nvSpPr>
        <p:spPr>
          <a:xfrm>
            <a:off x="5235878" y="1930903"/>
            <a:ext cx="125910" cy="125910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900" dirty="0"/>
              <a:t>A</a:t>
            </a:r>
            <a:endParaRPr kumimoji="1" lang="zh-TW" altLang="en-US" sz="900" dirty="0"/>
          </a:p>
        </p:txBody>
      </p:sp>
    </p:spTree>
    <p:extLst>
      <p:ext uri="{BB962C8B-B14F-4D97-AF65-F5344CB8AC3E}">
        <p14:creationId xmlns:p14="http://schemas.microsoft.com/office/powerpoint/2010/main" val="956530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206829" y="511237"/>
            <a:ext cx="1959429" cy="184666"/>
          </a:xfrm>
          <a:prstGeom prst="rect">
            <a:avLst/>
          </a:prstGeom>
          <a:solidFill>
            <a:srgbClr val="EC70AC">
              <a:alpha val="4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41" y="1259329"/>
            <a:ext cx="1186465" cy="2354196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15686" y="326571"/>
            <a:ext cx="4888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TC Black" charset="-120"/>
                <a:ea typeface="Noto Sans CJK TC Black" charset="-120"/>
                <a:cs typeface="Noto Sans CJK TC Black" charset="-120"/>
              </a:rPr>
              <a:t>Use case 2</a:t>
            </a:r>
            <a:endParaRPr kumimoji="1" lang="en-US" altLang="zh-TW" dirty="0" smtClean="0">
              <a:solidFill>
                <a:schemeClr val="bg1">
                  <a:lumMod val="65000"/>
                </a:schemeClr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sp>
        <p:nvSpPr>
          <p:cNvPr id="6" name="橢圓 5"/>
          <p:cNvSpPr/>
          <p:nvPr/>
        </p:nvSpPr>
        <p:spPr>
          <a:xfrm>
            <a:off x="1028961" y="2341573"/>
            <a:ext cx="280910" cy="280910"/>
          </a:xfrm>
          <a:prstGeom prst="ellipse">
            <a:avLst/>
          </a:prstGeom>
          <a:solidFill>
            <a:schemeClr val="tx1">
              <a:alpha val="28000"/>
            </a:scheme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4" name="圖片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743" y="1259329"/>
            <a:ext cx="1186465" cy="2354196"/>
          </a:xfrm>
          <a:prstGeom prst="rect">
            <a:avLst/>
          </a:prstGeom>
        </p:spPr>
      </p:pic>
      <p:cxnSp>
        <p:nvCxnSpPr>
          <p:cNvPr id="10" name="直線箭頭接點 9"/>
          <p:cNvCxnSpPr>
            <a:stCxn id="4" idx="3"/>
            <a:endCxn id="34" idx="1"/>
          </p:cNvCxnSpPr>
          <p:nvPr/>
        </p:nvCxnSpPr>
        <p:spPr>
          <a:xfrm>
            <a:off x="1618406" y="2436428"/>
            <a:ext cx="4843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橢圓 38"/>
          <p:cNvSpPr/>
          <p:nvPr/>
        </p:nvSpPr>
        <p:spPr>
          <a:xfrm>
            <a:off x="2579977" y="2822616"/>
            <a:ext cx="244677" cy="244677"/>
          </a:xfrm>
          <a:prstGeom prst="ellipse">
            <a:avLst/>
          </a:prstGeom>
          <a:solidFill>
            <a:schemeClr val="tx1">
              <a:alpha val="28000"/>
            </a:scheme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41" name="圖片 4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224" y="1258887"/>
            <a:ext cx="1186464" cy="2354194"/>
          </a:xfrm>
          <a:prstGeom prst="rect">
            <a:avLst/>
          </a:prstGeom>
        </p:spPr>
      </p:pic>
      <p:sp>
        <p:nvSpPr>
          <p:cNvPr id="43" name="矩形 42"/>
          <p:cNvSpPr/>
          <p:nvPr/>
        </p:nvSpPr>
        <p:spPr>
          <a:xfrm>
            <a:off x="5053590" y="2009020"/>
            <a:ext cx="76362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出現</a:t>
            </a:r>
          </a:p>
          <a:p>
            <a:r>
              <a:rPr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提醒視窗</a:t>
            </a:r>
            <a:endParaRPr lang="zh-TW" altLang="en-US" sz="1050" dirty="0">
              <a:solidFill>
                <a:srgbClr val="00B0F0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pic>
        <p:nvPicPr>
          <p:cNvPr id="48" name="圖片 4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977" y="1259329"/>
            <a:ext cx="1186464" cy="2354194"/>
          </a:xfrm>
          <a:prstGeom prst="rect">
            <a:avLst/>
          </a:prstGeom>
        </p:spPr>
      </p:pic>
      <p:pic>
        <p:nvPicPr>
          <p:cNvPr id="56" name="圖片 5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961" y="1256812"/>
            <a:ext cx="1186464" cy="2354194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0200196" y="615654"/>
            <a:ext cx="17601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600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填寫完</a:t>
            </a:r>
            <a:r>
              <a:rPr kumimoji="1" lang="zh-TW" altLang="en-US" sz="160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寄件</a:t>
            </a:r>
            <a:r>
              <a:rPr kumimoji="1" lang="zh-TW" altLang="en-US" sz="160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資訊</a:t>
            </a:r>
          </a:p>
          <a:p>
            <a:r>
              <a:rPr kumimoji="1" lang="zh-TW" altLang="en-US" sz="1600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即可</a:t>
            </a:r>
            <a:r>
              <a:rPr kumimoji="1" lang="zh-TW" altLang="en-US" sz="1600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完成購買</a:t>
            </a:r>
            <a:r>
              <a:rPr kumimoji="1" lang="zh-TW" altLang="en-US" sz="1600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！</a:t>
            </a:r>
            <a:endParaRPr lang="zh-TW" altLang="en-US" sz="1600" dirty="0"/>
          </a:p>
        </p:txBody>
      </p:sp>
      <p:pic>
        <p:nvPicPr>
          <p:cNvPr id="60" name="圖片 5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7059" y="1256812"/>
            <a:ext cx="1186464" cy="2354194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1948734" y="34836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b="1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購買商品</a:t>
            </a:r>
            <a:endParaRPr lang="zh-TW" altLang="en-US" b="1" dirty="0"/>
          </a:p>
        </p:txBody>
      </p:sp>
      <p:cxnSp>
        <p:nvCxnSpPr>
          <p:cNvPr id="14" name="直線接點 13"/>
          <p:cNvCxnSpPr>
            <a:stCxn id="41" idx="3"/>
            <a:endCxn id="48" idx="1"/>
          </p:cNvCxnSpPr>
          <p:nvPr/>
        </p:nvCxnSpPr>
        <p:spPr>
          <a:xfrm>
            <a:off x="5088688" y="2435984"/>
            <a:ext cx="669289" cy="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箭頭接點 79"/>
          <p:cNvCxnSpPr>
            <a:stCxn id="34" idx="3"/>
            <a:endCxn id="41" idx="1"/>
          </p:cNvCxnSpPr>
          <p:nvPr/>
        </p:nvCxnSpPr>
        <p:spPr>
          <a:xfrm flipV="1">
            <a:off x="3289208" y="2435985"/>
            <a:ext cx="613016" cy="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3233632" y="2040950"/>
            <a:ext cx="7151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</a:t>
            </a:r>
          </a:p>
          <a:p>
            <a:r>
              <a:rPr kumimoji="1" lang="en-US" altLang="zh-TW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Add Cart</a:t>
            </a:r>
          </a:p>
        </p:txBody>
      </p:sp>
      <p:cxnSp>
        <p:nvCxnSpPr>
          <p:cNvPr id="90" name="直線箭頭接點 89"/>
          <p:cNvCxnSpPr>
            <a:stCxn id="56" idx="3"/>
            <a:endCxn id="60" idx="1"/>
          </p:cNvCxnSpPr>
          <p:nvPr/>
        </p:nvCxnSpPr>
        <p:spPr>
          <a:xfrm>
            <a:off x="9312425" y="2433909"/>
            <a:ext cx="11746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矩形 141"/>
          <p:cNvSpPr/>
          <p:nvPr/>
        </p:nvSpPr>
        <p:spPr>
          <a:xfrm>
            <a:off x="9261445" y="1879404"/>
            <a:ext cx="157140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</a:t>
            </a:r>
            <a:endParaRPr kumimoji="1" lang="en-US" altLang="zh-TW" sz="1000" dirty="0" smtClean="0">
              <a:solidFill>
                <a:srgbClr val="00B0F0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  <a:p>
            <a:r>
              <a:rPr kumimoji="1" lang="en-US" altLang="zh-TW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To Shopping Cart</a:t>
            </a:r>
            <a:endParaRPr kumimoji="1" lang="zh-TW" altLang="en-US" sz="1000" dirty="0" smtClean="0">
              <a:solidFill>
                <a:srgbClr val="00B0F0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直接結帳</a:t>
            </a:r>
            <a:endParaRPr kumimoji="1" lang="en-US" altLang="zh-TW" sz="1000" dirty="0" smtClean="0">
              <a:solidFill>
                <a:srgbClr val="00B0F0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cxnSp>
        <p:nvCxnSpPr>
          <p:cNvPr id="53" name="直線箭頭接點 52"/>
          <p:cNvCxnSpPr>
            <a:stCxn id="55" idx="3"/>
            <a:endCxn id="56" idx="1"/>
          </p:cNvCxnSpPr>
          <p:nvPr/>
        </p:nvCxnSpPr>
        <p:spPr>
          <a:xfrm flipV="1">
            <a:off x="7842308" y="2433909"/>
            <a:ext cx="283653" cy="4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接點 53"/>
          <p:cNvCxnSpPr/>
          <p:nvPr/>
        </p:nvCxnSpPr>
        <p:spPr>
          <a:xfrm>
            <a:off x="6917532" y="2433402"/>
            <a:ext cx="534252" cy="46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菱形 54"/>
          <p:cNvSpPr/>
          <p:nvPr/>
        </p:nvSpPr>
        <p:spPr>
          <a:xfrm>
            <a:off x="7012265" y="2086283"/>
            <a:ext cx="830043" cy="703501"/>
          </a:xfrm>
          <a:prstGeom prst="diamon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7" name="矩形 56"/>
          <p:cNvSpPr/>
          <p:nvPr/>
        </p:nvSpPr>
        <p:spPr>
          <a:xfrm>
            <a:off x="7053032" y="2233310"/>
            <a:ext cx="77569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是否</a:t>
            </a:r>
          </a:p>
          <a:p>
            <a:pPr algn="ctr"/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去結帳</a:t>
            </a:r>
            <a:endParaRPr lang="zh-TW" altLang="en-US" sz="1050" dirty="0"/>
          </a:p>
        </p:txBody>
      </p:sp>
      <p:sp>
        <p:nvSpPr>
          <p:cNvPr id="58" name="矩形 57"/>
          <p:cNvSpPr/>
          <p:nvPr/>
        </p:nvSpPr>
        <p:spPr>
          <a:xfrm>
            <a:off x="7824898" y="2155698"/>
            <a:ext cx="27096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是</a:t>
            </a:r>
            <a:endParaRPr lang="zh-TW" altLang="en-US" sz="1000" dirty="0"/>
          </a:p>
        </p:txBody>
      </p:sp>
      <p:cxnSp>
        <p:nvCxnSpPr>
          <p:cNvPr id="61" name="直線箭頭接點 60"/>
          <p:cNvCxnSpPr/>
          <p:nvPr/>
        </p:nvCxnSpPr>
        <p:spPr>
          <a:xfrm flipH="1">
            <a:off x="7422599" y="2789784"/>
            <a:ext cx="2273" cy="1131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7165078" y="3009000"/>
            <a:ext cx="27096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dirty="0" smtClean="0">
                <a:solidFill>
                  <a:schemeClr val="bg1">
                    <a:lumMod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否</a:t>
            </a:r>
            <a:endParaRPr lang="zh-TW" altLang="en-US" sz="1000" dirty="0"/>
          </a:p>
        </p:txBody>
      </p:sp>
      <p:pic>
        <p:nvPicPr>
          <p:cNvPr id="63" name="圖片 6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551" y="3921075"/>
            <a:ext cx="1186464" cy="2354194"/>
          </a:xfrm>
          <a:prstGeom prst="rect">
            <a:avLst/>
          </a:prstGeom>
        </p:spPr>
      </p:pic>
      <p:sp>
        <p:nvSpPr>
          <p:cNvPr id="64" name="橢圓 63"/>
          <p:cNvSpPr/>
          <p:nvPr/>
        </p:nvSpPr>
        <p:spPr>
          <a:xfrm>
            <a:off x="6907898" y="4184576"/>
            <a:ext cx="244677" cy="244677"/>
          </a:xfrm>
          <a:prstGeom prst="ellipse">
            <a:avLst/>
          </a:prstGeom>
          <a:solidFill>
            <a:schemeClr val="tx1">
              <a:alpha val="28000"/>
            </a:scheme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 smtClean="0"/>
              <a:t>A</a:t>
            </a:r>
            <a:endParaRPr kumimoji="1" lang="zh-TW" altLang="en-US" sz="1200" dirty="0"/>
          </a:p>
        </p:txBody>
      </p:sp>
      <p:cxnSp>
        <p:nvCxnSpPr>
          <p:cNvPr id="20" name="肘形接點 19"/>
          <p:cNvCxnSpPr>
            <a:stCxn id="63" idx="1"/>
            <a:endCxn id="4" idx="2"/>
          </p:cNvCxnSpPr>
          <p:nvPr/>
        </p:nvCxnSpPr>
        <p:spPr>
          <a:xfrm rot="10800000">
            <a:off x="1025175" y="3613526"/>
            <a:ext cx="5857377" cy="148464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5986580" y="4679609"/>
            <a:ext cx="122737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返回</a:t>
            </a:r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上一頁</a:t>
            </a:r>
          </a:p>
          <a:p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繼</a:t>
            </a:r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續購物</a:t>
            </a:r>
            <a:endParaRPr lang="zh-TW" altLang="en-US" sz="1050" dirty="0">
              <a:solidFill>
                <a:srgbClr val="00B0F0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5757977" y="3748133"/>
            <a:ext cx="1210831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050" dirty="0" smtClean="0">
                <a:solidFill>
                  <a:srgbClr val="FF558C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購物車商品數量</a:t>
            </a:r>
          </a:p>
        </p:txBody>
      </p:sp>
      <p:cxnSp>
        <p:nvCxnSpPr>
          <p:cNvPr id="72" name="直線箭頭接點 71"/>
          <p:cNvCxnSpPr/>
          <p:nvPr/>
        </p:nvCxnSpPr>
        <p:spPr>
          <a:xfrm>
            <a:off x="6414580" y="3299750"/>
            <a:ext cx="18939" cy="399394"/>
          </a:xfrm>
          <a:prstGeom prst="straightConnector1">
            <a:avLst/>
          </a:prstGeom>
          <a:ln w="28575" cap="rnd">
            <a:solidFill>
              <a:srgbClr val="FF558C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橢圓 81"/>
          <p:cNvSpPr/>
          <p:nvPr/>
        </p:nvSpPr>
        <p:spPr>
          <a:xfrm>
            <a:off x="10939887" y="3085064"/>
            <a:ext cx="280807" cy="280807"/>
          </a:xfrm>
          <a:prstGeom prst="ellipse">
            <a:avLst/>
          </a:prstGeom>
          <a:solidFill>
            <a:schemeClr val="tx1">
              <a:alpha val="28000"/>
            </a:scheme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40" name="肘形接點 39"/>
          <p:cNvCxnSpPr>
            <a:stCxn id="63" idx="2"/>
            <a:endCxn id="4" idx="2"/>
          </p:cNvCxnSpPr>
          <p:nvPr/>
        </p:nvCxnSpPr>
        <p:spPr>
          <a:xfrm rot="5400000" flipH="1">
            <a:off x="2919607" y="1719093"/>
            <a:ext cx="2661744" cy="6450609"/>
          </a:xfrm>
          <a:prstGeom prst="bentConnector3">
            <a:avLst>
              <a:gd name="adj1" fmla="val -85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5986580" y="6000409"/>
            <a:ext cx="122737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</a:t>
            </a:r>
            <a:r>
              <a:rPr kumimoji="1" lang="en-US" altLang="zh-TW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Browse</a:t>
            </a:r>
            <a:endParaRPr kumimoji="1" lang="zh-TW" altLang="en-US" sz="1050" dirty="0" smtClean="0">
              <a:solidFill>
                <a:srgbClr val="00B0F0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  <a:p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繼續</a:t>
            </a:r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購物</a:t>
            </a:r>
            <a:endParaRPr lang="zh-TW" altLang="en-US" sz="1050" dirty="0">
              <a:solidFill>
                <a:srgbClr val="00B0F0"/>
              </a:solidFill>
            </a:endParaRPr>
          </a:p>
        </p:txBody>
      </p:sp>
      <p:sp>
        <p:nvSpPr>
          <p:cNvPr id="46" name="橢圓 45"/>
          <p:cNvSpPr/>
          <p:nvPr/>
        </p:nvSpPr>
        <p:spPr>
          <a:xfrm>
            <a:off x="6950230" y="5759379"/>
            <a:ext cx="244677" cy="244677"/>
          </a:xfrm>
          <a:prstGeom prst="ellipse">
            <a:avLst/>
          </a:prstGeom>
          <a:solidFill>
            <a:schemeClr val="tx1">
              <a:alpha val="28000"/>
            </a:scheme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 smtClean="0"/>
              <a:t>B</a:t>
            </a:r>
            <a:endParaRPr kumimoji="1" lang="zh-TW" altLang="en-US" sz="1200" dirty="0"/>
          </a:p>
        </p:txBody>
      </p:sp>
      <p:sp>
        <p:nvSpPr>
          <p:cNvPr id="47" name="橢圓 46"/>
          <p:cNvSpPr/>
          <p:nvPr/>
        </p:nvSpPr>
        <p:spPr>
          <a:xfrm>
            <a:off x="5931136" y="6054858"/>
            <a:ext cx="125910" cy="125910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900" dirty="0" smtClean="0"/>
              <a:t>B</a:t>
            </a:r>
            <a:endParaRPr kumimoji="1" lang="zh-TW" altLang="en-US" sz="900" dirty="0"/>
          </a:p>
        </p:txBody>
      </p:sp>
      <p:sp>
        <p:nvSpPr>
          <p:cNvPr id="50" name="橢圓 49"/>
          <p:cNvSpPr/>
          <p:nvPr/>
        </p:nvSpPr>
        <p:spPr>
          <a:xfrm>
            <a:off x="5931131" y="4742522"/>
            <a:ext cx="125910" cy="125910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900" dirty="0" smtClean="0"/>
              <a:t>A</a:t>
            </a:r>
          </a:p>
        </p:txBody>
      </p:sp>
      <p:sp>
        <p:nvSpPr>
          <p:cNvPr id="51" name="矩形 50"/>
          <p:cNvSpPr/>
          <p:nvPr/>
        </p:nvSpPr>
        <p:spPr>
          <a:xfrm>
            <a:off x="1558428" y="2040950"/>
            <a:ext cx="7151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</a:t>
            </a:r>
          </a:p>
          <a:p>
            <a:r>
              <a:rPr kumimoji="1" lang="zh-TW" altLang="en-US" sz="100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商品</a:t>
            </a:r>
            <a:endParaRPr kumimoji="1" lang="en-US" altLang="zh-TW" sz="1000" dirty="0" smtClean="0">
              <a:solidFill>
                <a:srgbClr val="00B0F0"/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pic>
        <p:nvPicPr>
          <p:cNvPr id="65" name="圖片 6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739" y="3921075"/>
            <a:ext cx="1186463" cy="2354194"/>
          </a:xfrm>
          <a:prstGeom prst="rect">
            <a:avLst/>
          </a:prstGeom>
        </p:spPr>
      </p:pic>
      <p:cxnSp>
        <p:nvCxnSpPr>
          <p:cNvPr id="68" name="肘形接點 67"/>
          <p:cNvCxnSpPr>
            <a:stCxn id="56" idx="2"/>
            <a:endCxn id="65" idx="1"/>
          </p:cNvCxnSpPr>
          <p:nvPr/>
        </p:nvCxnSpPr>
        <p:spPr>
          <a:xfrm rot="16200000" flipH="1">
            <a:off x="8283383" y="4046816"/>
            <a:ext cx="1487166" cy="61554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橢圓 70"/>
          <p:cNvSpPr/>
          <p:nvPr/>
        </p:nvSpPr>
        <p:spPr>
          <a:xfrm>
            <a:off x="8596853" y="2822615"/>
            <a:ext cx="244677" cy="244677"/>
          </a:xfrm>
          <a:prstGeom prst="ellipse">
            <a:avLst/>
          </a:prstGeom>
          <a:solidFill>
            <a:schemeClr val="tx1">
              <a:alpha val="28000"/>
            </a:scheme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 smtClean="0"/>
              <a:t>A</a:t>
            </a:r>
            <a:endParaRPr kumimoji="1" lang="zh-TW" altLang="en-US" sz="1200" dirty="0"/>
          </a:p>
        </p:txBody>
      </p:sp>
      <p:sp>
        <p:nvSpPr>
          <p:cNvPr id="73" name="橢圓 72"/>
          <p:cNvSpPr/>
          <p:nvPr/>
        </p:nvSpPr>
        <p:spPr>
          <a:xfrm>
            <a:off x="8556275" y="3132882"/>
            <a:ext cx="244677" cy="244677"/>
          </a:xfrm>
          <a:prstGeom prst="ellipse">
            <a:avLst/>
          </a:prstGeom>
          <a:solidFill>
            <a:schemeClr val="tx1">
              <a:alpha val="28000"/>
            </a:scheme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 smtClean="0"/>
              <a:t>B</a:t>
            </a:r>
            <a:endParaRPr kumimoji="1" lang="zh-TW" altLang="en-US" sz="1200" dirty="0"/>
          </a:p>
        </p:txBody>
      </p:sp>
      <p:sp>
        <p:nvSpPr>
          <p:cNvPr id="74" name="橢圓 73"/>
          <p:cNvSpPr/>
          <p:nvPr/>
        </p:nvSpPr>
        <p:spPr>
          <a:xfrm>
            <a:off x="9334739" y="1779178"/>
            <a:ext cx="125910" cy="125910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900" dirty="0" smtClean="0"/>
              <a:t>A</a:t>
            </a:r>
          </a:p>
        </p:txBody>
      </p:sp>
      <p:sp>
        <p:nvSpPr>
          <p:cNvPr id="75" name="矩形 74"/>
          <p:cNvSpPr/>
          <p:nvPr/>
        </p:nvSpPr>
        <p:spPr>
          <a:xfrm>
            <a:off x="8294744" y="5158020"/>
            <a:ext cx="122737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點擊購物車</a:t>
            </a:r>
          </a:p>
          <a:p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查看已選購商品</a:t>
            </a:r>
            <a:endParaRPr lang="zh-TW" altLang="en-US" sz="1050" dirty="0">
              <a:solidFill>
                <a:srgbClr val="00B0F0"/>
              </a:solidFill>
            </a:endParaRPr>
          </a:p>
        </p:txBody>
      </p:sp>
      <p:sp>
        <p:nvSpPr>
          <p:cNvPr id="76" name="橢圓 75"/>
          <p:cNvSpPr/>
          <p:nvPr/>
        </p:nvSpPr>
        <p:spPr>
          <a:xfrm>
            <a:off x="8231789" y="5203362"/>
            <a:ext cx="125910" cy="125910"/>
          </a:xfrm>
          <a:prstGeom prst="ellipse">
            <a:avLst/>
          </a:prstGeom>
          <a:solidFill>
            <a:srgbClr val="0070C0">
              <a:alpha val="28000"/>
            </a:srgb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900" dirty="0" smtClean="0"/>
              <a:t>B</a:t>
            </a:r>
            <a:endParaRPr kumimoji="1" lang="zh-TW" altLang="en-US" sz="900" dirty="0"/>
          </a:p>
        </p:txBody>
      </p:sp>
      <p:sp>
        <p:nvSpPr>
          <p:cNvPr id="77" name="矩形 76"/>
          <p:cNvSpPr/>
          <p:nvPr/>
        </p:nvSpPr>
        <p:spPr>
          <a:xfrm>
            <a:off x="9314281" y="6377588"/>
            <a:ext cx="1351602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9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分類規則：以店家分類</a:t>
            </a:r>
            <a:endParaRPr lang="zh-TW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Noto Sans CJK TC" charset="-120"/>
              <a:ea typeface="Noto Sans CJK TC" charset="-120"/>
              <a:cs typeface="Noto Sans CJK TC" charset="-120"/>
            </a:endParaRPr>
          </a:p>
        </p:txBody>
      </p:sp>
      <p:cxnSp>
        <p:nvCxnSpPr>
          <p:cNvPr id="78" name="肘形接點 77"/>
          <p:cNvCxnSpPr>
            <a:stCxn id="65" idx="3"/>
            <a:endCxn id="60" idx="2"/>
          </p:cNvCxnSpPr>
          <p:nvPr/>
        </p:nvCxnSpPr>
        <p:spPr>
          <a:xfrm flipV="1">
            <a:off x="10521202" y="3611006"/>
            <a:ext cx="559089" cy="148716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橢圓 82"/>
          <p:cNvSpPr/>
          <p:nvPr/>
        </p:nvSpPr>
        <p:spPr>
          <a:xfrm>
            <a:off x="9744458" y="4429253"/>
            <a:ext cx="280807" cy="280807"/>
          </a:xfrm>
          <a:prstGeom prst="ellipse">
            <a:avLst/>
          </a:prstGeom>
          <a:solidFill>
            <a:schemeClr val="tx1">
              <a:alpha val="28000"/>
            </a:scheme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4" name="矩形 83"/>
          <p:cNvSpPr/>
          <p:nvPr/>
        </p:nvSpPr>
        <p:spPr>
          <a:xfrm>
            <a:off x="10559549" y="5203362"/>
            <a:ext cx="122737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點擊店家</a:t>
            </a:r>
          </a:p>
          <a:p>
            <a:r>
              <a:rPr kumimoji="1" lang="zh-TW" altLang="en-US" sz="1050" dirty="0" smtClean="0">
                <a:solidFill>
                  <a:srgbClr val="00B0F0"/>
                </a:solidFill>
                <a:latin typeface="Noto Sans CJK TC" charset="-120"/>
                <a:ea typeface="Noto Sans CJK TC" charset="-120"/>
                <a:cs typeface="Noto Sans CJK TC" charset="-120"/>
              </a:rPr>
              <a:t>去結帳</a:t>
            </a:r>
          </a:p>
        </p:txBody>
      </p:sp>
    </p:spTree>
    <p:extLst>
      <p:ext uri="{BB962C8B-B14F-4D97-AF65-F5344CB8AC3E}">
        <p14:creationId xmlns:p14="http://schemas.microsoft.com/office/powerpoint/2010/main" val="1861773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1542</TotalTime>
  <Words>154</Words>
  <Application>Microsoft Macintosh PowerPoint</Application>
  <PresentationFormat>寬螢幕</PresentationFormat>
  <Paragraphs>80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3" baseType="lpstr">
      <vt:lpstr>Calibri</vt:lpstr>
      <vt:lpstr>Calibri Light</vt:lpstr>
      <vt:lpstr>Noto Sans CJK TC</vt:lpstr>
      <vt:lpstr>Noto Sans CJK TC Black</vt:lpstr>
      <vt:lpstr>新細明體</vt:lpstr>
      <vt:lpstr>Arial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Microsoft Office 使用者</cp:lastModifiedBy>
  <cp:revision>38</cp:revision>
  <dcterms:created xsi:type="dcterms:W3CDTF">2017-03-29T13:49:56Z</dcterms:created>
  <dcterms:modified xsi:type="dcterms:W3CDTF">2017-04-14T00:36:56Z</dcterms:modified>
</cp:coreProperties>
</file>

<file path=docProps/thumbnail.jpeg>
</file>